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8BECD0A-4DA3-425D-BF02-981932C96FA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842409-7961-43CD-A3B6-34E9A931D94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CD0A-4DA3-425D-BF02-981932C96FA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2409-7961-43CD-A3B6-34E9A931D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CD0A-4DA3-425D-BF02-981932C96FA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2409-7961-43CD-A3B6-34E9A931D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BECD0A-4DA3-425D-BF02-981932C96FA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842409-7961-43CD-A3B6-34E9A931D94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8BECD0A-4DA3-425D-BF02-981932C96FA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842409-7961-43CD-A3B6-34E9A931D94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CD0A-4DA3-425D-BF02-981932C96FA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2409-7961-43CD-A3B6-34E9A931D94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CD0A-4DA3-425D-BF02-981932C96FA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2409-7961-43CD-A3B6-34E9A931D94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BECD0A-4DA3-425D-BF02-981932C96FA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842409-7961-43CD-A3B6-34E9A931D94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CD0A-4DA3-425D-BF02-981932C96FA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2409-7961-43CD-A3B6-34E9A931D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BECD0A-4DA3-425D-BF02-981932C96FA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842409-7961-43CD-A3B6-34E9A931D946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BECD0A-4DA3-425D-BF02-981932C96FA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842409-7961-43CD-A3B6-34E9A931D94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8BECD0A-4DA3-425D-BF02-981932C96FA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842409-7961-43CD-A3B6-34E9A931D94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4797152"/>
            <a:ext cx="6408712" cy="1584176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Поход -2023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quarter" idx="1"/>
          </p:nvPr>
        </p:nvSpPr>
        <p:spPr>
          <a:xfrm>
            <a:off x="611560" y="2708920"/>
            <a:ext cx="5050904" cy="1756792"/>
          </a:xfrm>
        </p:spPr>
        <p:txBody>
          <a:bodyPr/>
          <a:lstStyle/>
          <a:p>
            <a:r>
              <a:rPr lang="ru-RU" b="0" dirty="0" smtClean="0"/>
              <a:t>Ходить в походы – весело,</a:t>
            </a:r>
            <a:br>
              <a:rPr lang="ru-RU" b="0" dirty="0" smtClean="0"/>
            </a:br>
            <a:r>
              <a:rPr lang="ru-RU" b="0" dirty="0" smtClean="0"/>
              <a:t>Ходить в походы – классно!</a:t>
            </a:r>
            <a:br>
              <a:rPr lang="ru-RU" b="0" dirty="0" smtClean="0"/>
            </a:br>
            <a:r>
              <a:rPr lang="ru-RU" b="0" dirty="0" smtClean="0"/>
              <a:t>Пришли, котёл подвесили</a:t>
            </a:r>
            <a:br>
              <a:rPr lang="ru-RU" b="0" dirty="0" smtClean="0"/>
            </a:br>
            <a:r>
              <a:rPr lang="ru-RU" b="0" dirty="0" smtClean="0"/>
              <a:t>Над нашим костром ясным</a:t>
            </a:r>
            <a:endParaRPr lang="ru-RU" dirty="0"/>
          </a:p>
        </p:txBody>
      </p:sp>
      <p:pic>
        <p:nvPicPr>
          <p:cNvPr id="1026" name="Picture 2" descr="C:\Users\Гущины\Desktop\15-10-2023_17-15-15\1697379263342.jpg"/>
          <p:cNvPicPr>
            <a:picLocks noChangeAspect="1" noChangeArrowheads="1"/>
          </p:cNvPicPr>
          <p:nvPr/>
        </p:nvPicPr>
        <p:blipFill>
          <a:blip r:embed="rId2" cstate="print"/>
          <a:srcRect t="24510" b="37783"/>
          <a:stretch>
            <a:fillRect/>
          </a:stretch>
        </p:blipFill>
        <p:spPr bwMode="auto">
          <a:xfrm>
            <a:off x="251520" y="188640"/>
            <a:ext cx="4827272" cy="2426959"/>
          </a:xfrm>
          <a:prstGeom prst="rect">
            <a:avLst/>
          </a:prstGeom>
          <a:noFill/>
        </p:spPr>
      </p:pic>
      <p:pic>
        <p:nvPicPr>
          <p:cNvPr id="1027" name="Picture 3" descr="C:\Users\Гущины\Desktop\15-10-2023_17-15-15\169737926335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t="25825"/>
          <a:stretch>
            <a:fillRect/>
          </a:stretch>
        </p:blipFill>
        <p:spPr bwMode="auto">
          <a:xfrm>
            <a:off x="2411760" y="4509120"/>
            <a:ext cx="2111464" cy="2088232"/>
          </a:xfrm>
          <a:prstGeom prst="rect">
            <a:avLst/>
          </a:prstGeom>
          <a:noFill/>
        </p:spPr>
      </p:pic>
      <p:pic>
        <p:nvPicPr>
          <p:cNvPr id="1028" name="Picture 4" descr="C:\Users\Гущины\Desktop\15-10-2023_17-15-15\1697379263362.jpg"/>
          <p:cNvPicPr>
            <a:picLocks noChangeAspect="1" noChangeArrowheads="1"/>
          </p:cNvPicPr>
          <p:nvPr/>
        </p:nvPicPr>
        <p:blipFill>
          <a:blip r:embed="rId4" cstate="print"/>
          <a:srcRect t="7618" r="18741" b="28898"/>
          <a:stretch>
            <a:fillRect/>
          </a:stretch>
        </p:blipFill>
        <p:spPr bwMode="auto">
          <a:xfrm>
            <a:off x="179512" y="4509120"/>
            <a:ext cx="2016224" cy="2100233"/>
          </a:xfrm>
          <a:prstGeom prst="rect">
            <a:avLst/>
          </a:prstGeom>
          <a:noFill/>
        </p:spPr>
      </p:pic>
      <p:pic>
        <p:nvPicPr>
          <p:cNvPr id="1029" name="Picture 5" descr="C:\Users\Гущины\Desktop\15-10-2023_17-15-15\16973792633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214246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</TotalTime>
  <Words>9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Эркер</vt:lpstr>
      <vt:lpstr>Поход -2023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Поход -2023  </dc:title>
  <dc:creator>Гущины</dc:creator>
  <cp:lastModifiedBy>Гущины</cp:lastModifiedBy>
  <cp:revision>1</cp:revision>
  <dcterms:created xsi:type="dcterms:W3CDTF">2023-10-15T14:19:10Z</dcterms:created>
  <dcterms:modified xsi:type="dcterms:W3CDTF">2023-10-15T14:35:54Z</dcterms:modified>
</cp:coreProperties>
</file>